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Mentoria Atitude Infinita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Multiplicando Transformações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 que é Mentoria?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Mentoria é uma relação de troca, apoio e desenvolvimento. É caminhar ao lado de alguém e ajudar a despertar seu potencial.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Por que multiplicar?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Aumentar o alcance da transformação</a:t>
            </a:r>
          </a:p>
          <a:p>
            <a:r>
              <a:t>- Formar novos mentores</a:t>
            </a:r>
          </a:p>
          <a:p>
            <a:r>
              <a:t>- Levar mentoria a mais jovens</a:t>
            </a:r>
          </a:p>
          <a:p>
            <a:r>
              <a:t>- Criar redes de apoio locais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Como iniciar sua ação de multiplicação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Escolha um formato (workshop, roda de conversa...)</a:t>
            </a:r>
          </a:p>
          <a:p>
            <a:r>
              <a:t>2. Reúna pessoas com interesse em mentoria</a:t>
            </a:r>
          </a:p>
          <a:p>
            <a:r>
              <a:t>3. Use o Canvas de Ações de Multiplicação</a:t>
            </a:r>
          </a:p>
          <a:p>
            <a:r>
              <a:t>4. Compartilhe suas experiências e inspire outros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Vamos juntos transformar mais vidas!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Você já é um agente de mudança.</a:t>
            </a:r>
          </a:p>
          <a:p>
            <a:r>
              <a:t>Agora é hora de multiplicar.</a:t>
            </a:r>
          </a:p>
          <a:p/>
          <a:p>
            <a:r>
              <a:t>🚀 Forme núcleos locais</a:t>
            </a:r>
          </a:p>
          <a:p>
            <a:r>
              <a:t>📣 Compartilhe sua jornada</a:t>
            </a:r>
          </a:p>
          <a:p>
            <a:r>
              <a:t>💬 Convide novos mentores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